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F9C717-BB7D-4BBA-9551-D69EE4CE05C9}" v="20" dt="2026-01-08T12:40:44.5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ülşah Özdemir" userId="6996dbf0-b77d-4694-a9d3-53bacea63391" providerId="ADAL" clId="{58A94679-D83E-4FCB-850C-1933084E838F}"/>
    <pc:docChg chg="addSld modSld">
      <pc:chgData name="Gülşah Özdemir" userId="6996dbf0-b77d-4694-a9d3-53bacea63391" providerId="ADAL" clId="{58A94679-D83E-4FCB-850C-1933084E838F}" dt="2026-01-08T12:40:44.506" v="32"/>
      <pc:docMkLst>
        <pc:docMk/>
      </pc:docMkLst>
      <pc:sldChg chg="addSp modSp new mod">
        <pc:chgData name="Gülşah Özdemir" userId="6996dbf0-b77d-4694-a9d3-53bacea63391" providerId="ADAL" clId="{58A94679-D83E-4FCB-850C-1933084E838F}" dt="2026-01-08T12:40:33.731" v="13" actId="1076"/>
        <pc:sldMkLst>
          <pc:docMk/>
          <pc:sldMk cId="2501788313" sldId="256"/>
        </pc:sldMkLst>
        <pc:spChg chg="mod">
          <ac:chgData name="Gülşah Özdemir" userId="6996dbf0-b77d-4694-a9d3-53bacea63391" providerId="ADAL" clId="{58A94679-D83E-4FCB-850C-1933084E838F}" dt="2026-01-08T12:40:29.021" v="12" actId="1076"/>
          <ac:spMkLst>
            <pc:docMk/>
            <pc:sldMk cId="2501788313" sldId="256"/>
            <ac:spMk id="2" creationId="{9C0551DA-1508-5DCB-93E7-1AFBD7ABE829}"/>
          </ac:spMkLst>
        </pc:spChg>
        <pc:spChg chg="mod">
          <ac:chgData name="Gülşah Özdemir" userId="6996dbf0-b77d-4694-a9d3-53bacea63391" providerId="ADAL" clId="{58A94679-D83E-4FCB-850C-1933084E838F}" dt="2026-01-08T12:40:33.731" v="13" actId="1076"/>
          <ac:spMkLst>
            <pc:docMk/>
            <pc:sldMk cId="2501788313" sldId="256"/>
            <ac:spMk id="3" creationId="{6A9FA581-6A0A-36CF-B78C-4B996D853CF7}"/>
          </ac:spMkLst>
        </pc:spChg>
        <pc:picChg chg="add mod ord">
          <ac:chgData name="Gülşah Özdemir" userId="6996dbf0-b77d-4694-a9d3-53bacea63391" providerId="ADAL" clId="{58A94679-D83E-4FCB-850C-1933084E838F}" dt="2026-01-08T12:40:23.691" v="11" actId="167"/>
          <ac:picMkLst>
            <pc:docMk/>
            <pc:sldMk cId="2501788313" sldId="256"/>
            <ac:picMk id="5" creationId="{E3090F5F-A3A5-744B-EE3F-AAA8C873157F}"/>
          </ac:picMkLst>
        </pc:picChg>
      </pc:sldChg>
      <pc:sldChg chg="add">
        <pc:chgData name="Gülşah Özdemir" userId="6996dbf0-b77d-4694-a9d3-53bacea63391" providerId="ADAL" clId="{58A94679-D83E-4FCB-850C-1933084E838F}" dt="2026-01-08T12:40:40.036" v="14"/>
        <pc:sldMkLst>
          <pc:docMk/>
          <pc:sldMk cId="490231159" sldId="257"/>
        </pc:sldMkLst>
      </pc:sldChg>
      <pc:sldChg chg="add">
        <pc:chgData name="Gülşah Özdemir" userId="6996dbf0-b77d-4694-a9d3-53bacea63391" providerId="ADAL" clId="{58A94679-D83E-4FCB-850C-1933084E838F}" dt="2026-01-08T12:40:40.239" v="15"/>
        <pc:sldMkLst>
          <pc:docMk/>
          <pc:sldMk cId="2969024558" sldId="258"/>
        </pc:sldMkLst>
      </pc:sldChg>
      <pc:sldChg chg="add">
        <pc:chgData name="Gülşah Özdemir" userId="6996dbf0-b77d-4694-a9d3-53bacea63391" providerId="ADAL" clId="{58A94679-D83E-4FCB-850C-1933084E838F}" dt="2026-01-08T12:40:40.431" v="16"/>
        <pc:sldMkLst>
          <pc:docMk/>
          <pc:sldMk cId="4154006214" sldId="259"/>
        </pc:sldMkLst>
      </pc:sldChg>
      <pc:sldChg chg="add">
        <pc:chgData name="Gülşah Özdemir" userId="6996dbf0-b77d-4694-a9d3-53bacea63391" providerId="ADAL" clId="{58A94679-D83E-4FCB-850C-1933084E838F}" dt="2026-01-08T12:40:40.644" v="17"/>
        <pc:sldMkLst>
          <pc:docMk/>
          <pc:sldMk cId="1916492276" sldId="260"/>
        </pc:sldMkLst>
      </pc:sldChg>
      <pc:sldChg chg="add">
        <pc:chgData name="Gülşah Özdemir" userId="6996dbf0-b77d-4694-a9d3-53bacea63391" providerId="ADAL" clId="{58A94679-D83E-4FCB-850C-1933084E838F}" dt="2026-01-08T12:40:40.823" v="18"/>
        <pc:sldMkLst>
          <pc:docMk/>
          <pc:sldMk cId="934243829" sldId="261"/>
        </pc:sldMkLst>
      </pc:sldChg>
      <pc:sldChg chg="add">
        <pc:chgData name="Gülşah Özdemir" userId="6996dbf0-b77d-4694-a9d3-53bacea63391" providerId="ADAL" clId="{58A94679-D83E-4FCB-850C-1933084E838F}" dt="2026-01-08T12:40:41.018" v="19"/>
        <pc:sldMkLst>
          <pc:docMk/>
          <pc:sldMk cId="2529555314" sldId="262"/>
        </pc:sldMkLst>
      </pc:sldChg>
      <pc:sldChg chg="add">
        <pc:chgData name="Gülşah Özdemir" userId="6996dbf0-b77d-4694-a9d3-53bacea63391" providerId="ADAL" clId="{58A94679-D83E-4FCB-850C-1933084E838F}" dt="2026-01-08T12:40:41.208" v="20"/>
        <pc:sldMkLst>
          <pc:docMk/>
          <pc:sldMk cId="3118296574" sldId="263"/>
        </pc:sldMkLst>
      </pc:sldChg>
      <pc:sldChg chg="add">
        <pc:chgData name="Gülşah Özdemir" userId="6996dbf0-b77d-4694-a9d3-53bacea63391" providerId="ADAL" clId="{58A94679-D83E-4FCB-850C-1933084E838F}" dt="2026-01-08T12:40:41.393" v="21"/>
        <pc:sldMkLst>
          <pc:docMk/>
          <pc:sldMk cId="2411722357" sldId="264"/>
        </pc:sldMkLst>
      </pc:sldChg>
      <pc:sldChg chg="add">
        <pc:chgData name="Gülşah Özdemir" userId="6996dbf0-b77d-4694-a9d3-53bacea63391" providerId="ADAL" clId="{58A94679-D83E-4FCB-850C-1933084E838F}" dt="2026-01-08T12:40:41.585" v="22"/>
        <pc:sldMkLst>
          <pc:docMk/>
          <pc:sldMk cId="3394642488" sldId="265"/>
        </pc:sldMkLst>
      </pc:sldChg>
      <pc:sldChg chg="add">
        <pc:chgData name="Gülşah Özdemir" userId="6996dbf0-b77d-4694-a9d3-53bacea63391" providerId="ADAL" clId="{58A94679-D83E-4FCB-850C-1933084E838F}" dt="2026-01-08T12:40:41.776" v="23"/>
        <pc:sldMkLst>
          <pc:docMk/>
          <pc:sldMk cId="1938169528" sldId="266"/>
        </pc:sldMkLst>
      </pc:sldChg>
      <pc:sldChg chg="add">
        <pc:chgData name="Gülşah Özdemir" userId="6996dbf0-b77d-4694-a9d3-53bacea63391" providerId="ADAL" clId="{58A94679-D83E-4FCB-850C-1933084E838F}" dt="2026-01-08T12:40:41.951" v="24"/>
        <pc:sldMkLst>
          <pc:docMk/>
          <pc:sldMk cId="586835834" sldId="267"/>
        </pc:sldMkLst>
      </pc:sldChg>
      <pc:sldChg chg="add">
        <pc:chgData name="Gülşah Özdemir" userId="6996dbf0-b77d-4694-a9d3-53bacea63391" providerId="ADAL" clId="{58A94679-D83E-4FCB-850C-1933084E838F}" dt="2026-01-08T12:40:42.138" v="25"/>
        <pc:sldMkLst>
          <pc:docMk/>
          <pc:sldMk cId="673998401" sldId="268"/>
        </pc:sldMkLst>
      </pc:sldChg>
      <pc:sldChg chg="add">
        <pc:chgData name="Gülşah Özdemir" userId="6996dbf0-b77d-4694-a9d3-53bacea63391" providerId="ADAL" clId="{58A94679-D83E-4FCB-850C-1933084E838F}" dt="2026-01-08T12:40:42.344" v="26"/>
        <pc:sldMkLst>
          <pc:docMk/>
          <pc:sldMk cId="2380875837" sldId="269"/>
        </pc:sldMkLst>
      </pc:sldChg>
      <pc:sldChg chg="add">
        <pc:chgData name="Gülşah Özdemir" userId="6996dbf0-b77d-4694-a9d3-53bacea63391" providerId="ADAL" clId="{58A94679-D83E-4FCB-850C-1933084E838F}" dt="2026-01-08T12:40:42.535" v="27"/>
        <pc:sldMkLst>
          <pc:docMk/>
          <pc:sldMk cId="1360761475" sldId="270"/>
        </pc:sldMkLst>
      </pc:sldChg>
      <pc:sldChg chg="add">
        <pc:chgData name="Gülşah Özdemir" userId="6996dbf0-b77d-4694-a9d3-53bacea63391" providerId="ADAL" clId="{58A94679-D83E-4FCB-850C-1933084E838F}" dt="2026-01-08T12:40:42.743" v="28"/>
        <pc:sldMkLst>
          <pc:docMk/>
          <pc:sldMk cId="2149435598" sldId="271"/>
        </pc:sldMkLst>
      </pc:sldChg>
      <pc:sldChg chg="add">
        <pc:chgData name="Gülşah Özdemir" userId="6996dbf0-b77d-4694-a9d3-53bacea63391" providerId="ADAL" clId="{58A94679-D83E-4FCB-850C-1933084E838F}" dt="2026-01-08T12:40:42.949" v="29"/>
        <pc:sldMkLst>
          <pc:docMk/>
          <pc:sldMk cId="3703819007" sldId="272"/>
        </pc:sldMkLst>
      </pc:sldChg>
      <pc:sldChg chg="add">
        <pc:chgData name="Gülşah Özdemir" userId="6996dbf0-b77d-4694-a9d3-53bacea63391" providerId="ADAL" clId="{58A94679-D83E-4FCB-850C-1933084E838F}" dt="2026-01-08T12:40:43.648" v="30"/>
        <pc:sldMkLst>
          <pc:docMk/>
          <pc:sldMk cId="3725797989" sldId="273"/>
        </pc:sldMkLst>
      </pc:sldChg>
      <pc:sldChg chg="add">
        <pc:chgData name="Gülşah Özdemir" userId="6996dbf0-b77d-4694-a9d3-53bacea63391" providerId="ADAL" clId="{58A94679-D83E-4FCB-850C-1933084E838F}" dt="2026-01-08T12:40:43.857" v="31"/>
        <pc:sldMkLst>
          <pc:docMk/>
          <pc:sldMk cId="3998174442" sldId="274"/>
        </pc:sldMkLst>
      </pc:sldChg>
      <pc:sldChg chg="add">
        <pc:chgData name="Gülşah Özdemir" userId="6996dbf0-b77d-4694-a9d3-53bacea63391" providerId="ADAL" clId="{58A94679-D83E-4FCB-850C-1933084E838F}" dt="2026-01-08T12:40:44.506" v="32"/>
        <pc:sldMkLst>
          <pc:docMk/>
          <pc:sldMk cId="4035039184" sldId="27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5D04D9B-FAA4-D6F9-BA1A-AA99C1E12A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D8592A20-9E9F-85F3-3977-9173ABCA2B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7EC743B-C1BF-5507-884C-124450113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0A3F8-8E65-4F84-8823-C7CBF8046ED0}" type="datetimeFigureOut">
              <a:rPr lang="tr-TR" smtClean="0"/>
              <a:t>8.01.2026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0576631-D156-06EC-5ECD-A11741854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17D9009-1BE7-3FB1-173D-58300E0FB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181D0-6158-4D2B-B1DB-9316C65C33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941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3ACC6AE-317A-F958-89CC-C17056E16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11B27F7-8AB7-574D-B667-004E37CBE3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E74E880-F949-C29D-F617-7DCD19358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0A3F8-8E65-4F84-8823-C7CBF8046ED0}" type="datetimeFigureOut">
              <a:rPr lang="tr-TR" smtClean="0"/>
              <a:t>8.01.2026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B3351CE-E6FF-1C2C-8951-98E98861E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85ACC78-9986-88FB-E43B-4E6963951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181D0-6158-4D2B-B1DB-9316C65C33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1891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C9F4EE37-89BA-FCFE-49D0-05C92111C5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4839B739-3C70-718A-A7B7-3CA9B8DF1F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0417324-7B9D-97A7-1CAC-5BADDABD4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0A3F8-8E65-4F84-8823-C7CBF8046ED0}" type="datetimeFigureOut">
              <a:rPr lang="tr-TR" smtClean="0"/>
              <a:t>8.01.2026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62CF09A-51F9-9D74-7087-2D663F089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5634884-D10D-1508-8D38-2B7060225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181D0-6158-4D2B-B1DB-9316C65C33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8344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C88E3A8-FDCC-C218-4706-754F095E1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38F3882-427A-3974-424B-427A40ABD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17E343E-BBB6-0469-C744-5DD9321F0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0A3F8-8E65-4F84-8823-C7CBF8046ED0}" type="datetimeFigureOut">
              <a:rPr lang="tr-TR" smtClean="0"/>
              <a:t>8.01.2026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8D9E8B5-570C-8994-3989-5968BB522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AF95380-264A-E49E-2FCB-4381ECC9F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181D0-6158-4D2B-B1DB-9316C65C33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6169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94D1815-DF27-0AEC-D77F-2A3BB254B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928D7E3-BDF1-1C43-4CA5-A91125AEE3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B890F49-D7C1-058B-EA73-3D70CD8CD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0A3F8-8E65-4F84-8823-C7CBF8046ED0}" type="datetimeFigureOut">
              <a:rPr lang="tr-TR" smtClean="0"/>
              <a:t>8.01.2026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3C697EE-0AED-D47C-A965-2AE4990CC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FE37A01-FB36-EAB9-723C-F05446B76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181D0-6158-4D2B-B1DB-9316C65C33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2821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337F3D8-259C-9504-671F-928CF515C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616F7CA-499B-AFAB-2AF9-24B175DD72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3A267F0-1DA2-A624-E9B0-4656E09B9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EDF7772-3971-3B52-1393-7B74149BA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0A3F8-8E65-4F84-8823-C7CBF8046ED0}" type="datetimeFigureOut">
              <a:rPr lang="tr-TR" smtClean="0"/>
              <a:t>8.01.2026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171FD6E-2518-A12F-09B9-A8AEC17F4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48B8DC7-9B8A-2184-BC11-4359F56AB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181D0-6158-4D2B-B1DB-9316C65C33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9187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999DF50-F28F-A828-F8FC-8662B340D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A64C1FD-682B-D1D0-9675-558DA2A049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991F9D4-B4B8-AFE1-D5C2-E6E4CAA3DF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31EAFFD6-2C95-27DB-41F4-ABCB358C57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0281315B-76A5-17F8-24D5-6FD88D328E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F7EE8C5F-E5BE-D0CD-1AE3-E7D85DE6F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0A3F8-8E65-4F84-8823-C7CBF8046ED0}" type="datetimeFigureOut">
              <a:rPr lang="tr-TR" smtClean="0"/>
              <a:t>8.01.2026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A31C57F6-B498-804C-3E46-041CAE96D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D4948F9A-DED9-EBEF-AB38-53B5EEC9A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181D0-6158-4D2B-B1DB-9316C65C33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1222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969A6E5-1F5C-F32F-6411-EC0D267BD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455310BC-77CC-9256-EEA8-A3309DABE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0A3F8-8E65-4F84-8823-C7CBF8046ED0}" type="datetimeFigureOut">
              <a:rPr lang="tr-TR" smtClean="0"/>
              <a:t>8.01.2026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4AC396D1-77A0-189A-0F75-DA10D99B0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9963287-C98A-2DDF-34B8-16275B672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181D0-6158-4D2B-B1DB-9316C65C33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3325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FE88A649-F83C-ABD2-B387-44CC6FA9E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0A3F8-8E65-4F84-8823-C7CBF8046ED0}" type="datetimeFigureOut">
              <a:rPr lang="tr-TR" smtClean="0"/>
              <a:t>8.01.2026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99389741-6D1E-6ACA-7C23-5F382E8BA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206F2C8-AC82-21B2-BDA4-55B3075C2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181D0-6158-4D2B-B1DB-9316C65C33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0196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4A8B16D-7BC5-F2DA-C18C-03572173B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82C1227-E4C2-743D-6B74-2DEA36F32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42DE901-9AFC-1454-4D06-697D78B4F0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CDFBAA9-2374-AB88-0E00-DD564D8DA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0A3F8-8E65-4F84-8823-C7CBF8046ED0}" type="datetimeFigureOut">
              <a:rPr lang="tr-TR" smtClean="0"/>
              <a:t>8.01.2026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FA84C75-A4D2-D582-542A-1AAAB07EA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3D4C76A-C0A0-A96A-50CD-9EAC91407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181D0-6158-4D2B-B1DB-9316C65C33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6944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6F2B0C6-3BBF-468A-667B-62288C00C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480CC610-6303-8088-BBF4-0307FE879B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86BC316-0A6A-9C03-3E7C-007DED1BE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6FF29A6-6569-281A-045C-F3C50D6DA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0A3F8-8E65-4F84-8823-C7CBF8046ED0}" type="datetimeFigureOut">
              <a:rPr lang="tr-TR" smtClean="0"/>
              <a:t>8.01.2026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1410165-221B-4A12-D2B0-85710040D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B97D1DC-3FD7-7CBA-356F-8374680E2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181D0-6158-4D2B-B1DB-9316C65C33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1112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4249098E-5C34-3ED0-00BC-136A51063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0E3969F-40A3-4DBD-DADF-7CF4D3EE0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AA139D4-488E-8AB0-AECF-CCA3AD232B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D0A3F8-8E65-4F84-8823-C7CBF8046ED0}" type="datetimeFigureOut">
              <a:rPr lang="tr-TR" smtClean="0"/>
              <a:t>8.01.2026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3EB991D-0E16-DBEC-20D2-92EC173150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018C2DA-4630-29FF-428C-F253F883E0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B181D0-6158-4D2B-B1DB-9316C65C33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0739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metin, sabit, değişmeyen, muayyen, zarf, ekran görüntüsü içeren bir resim">
            <a:extLst>
              <a:ext uri="{FF2B5EF4-FFF2-40B4-BE49-F238E27FC236}">
                <a16:creationId xmlns:a16="http://schemas.microsoft.com/office/drawing/2014/main" id="{E3090F5F-A3A5-744B-EE3F-AAA8C87315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9C0551DA-1508-5DCB-93E7-1AFBD7ABE8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74131"/>
            <a:ext cx="9144000" cy="238760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A9FA581-6A0A-36CF-B78C-4B996D853C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17897"/>
            <a:ext cx="9144000" cy="1655762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01788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CBD8A7-6B02-91A8-4D32-17FD614E3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metin, sabit, değişmeyen, muayyen, zarf, ekran görüntüsü içeren bir resim">
            <a:extLst>
              <a:ext uri="{FF2B5EF4-FFF2-40B4-BE49-F238E27FC236}">
                <a16:creationId xmlns:a16="http://schemas.microsoft.com/office/drawing/2014/main" id="{80D769A6-0918-A6BD-D2F3-0D7F64830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8AD1A7C0-390E-66A2-1587-CD46C24469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74131"/>
            <a:ext cx="9144000" cy="238760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E659F53-B7D8-FD5A-D70B-6AE6364280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17897"/>
            <a:ext cx="9144000" cy="1655762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94642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EEC249-AD0F-2955-8AD3-BD717A4D8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metin, sabit, değişmeyen, muayyen, zarf, ekran görüntüsü içeren bir resim">
            <a:extLst>
              <a:ext uri="{FF2B5EF4-FFF2-40B4-BE49-F238E27FC236}">
                <a16:creationId xmlns:a16="http://schemas.microsoft.com/office/drawing/2014/main" id="{678CDD62-B45B-ED6E-71EB-277082288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9CF02C22-0268-C835-3D78-1C5637F23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74131"/>
            <a:ext cx="9144000" cy="238760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D2ECA6E-CEE5-0997-3BE1-5E98A7C1FB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17897"/>
            <a:ext cx="9144000" cy="1655762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38169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934AEE-29CC-E0C2-2CA2-CC858EFCDB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metin, sabit, değişmeyen, muayyen, zarf, ekran görüntüsü içeren bir resim">
            <a:extLst>
              <a:ext uri="{FF2B5EF4-FFF2-40B4-BE49-F238E27FC236}">
                <a16:creationId xmlns:a16="http://schemas.microsoft.com/office/drawing/2014/main" id="{E301DC65-C46F-E03D-679F-FFE7844D01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56142D66-E695-2DD7-DC68-6AE359B49C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74131"/>
            <a:ext cx="9144000" cy="238760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79496FF3-F4C5-C0C0-0050-8AD6F32131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17897"/>
            <a:ext cx="9144000" cy="1655762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86835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A70A6B-8A4F-26DA-8C90-3D360AC317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metin, sabit, değişmeyen, muayyen, zarf, ekran görüntüsü içeren bir resim">
            <a:extLst>
              <a:ext uri="{FF2B5EF4-FFF2-40B4-BE49-F238E27FC236}">
                <a16:creationId xmlns:a16="http://schemas.microsoft.com/office/drawing/2014/main" id="{F23DD1D7-E422-181C-47E4-F2F27A08E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4D2E2F55-FE19-D09B-176A-3DD96806CB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74131"/>
            <a:ext cx="9144000" cy="238760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045A072-7585-3DFB-5686-C6F06EC642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17897"/>
            <a:ext cx="9144000" cy="1655762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73998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36ACB-D8E6-6D03-0637-5C6F5C13A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metin, sabit, değişmeyen, muayyen, zarf, ekran görüntüsü içeren bir resim">
            <a:extLst>
              <a:ext uri="{FF2B5EF4-FFF2-40B4-BE49-F238E27FC236}">
                <a16:creationId xmlns:a16="http://schemas.microsoft.com/office/drawing/2014/main" id="{49F53FB6-CAF1-7CBB-BE68-4BCD027A1C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0D259BCE-BA43-C8DE-A893-9B7C683EE0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74131"/>
            <a:ext cx="9144000" cy="238760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71A5F6A6-EE49-E59E-8CDA-0123B87CB3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17897"/>
            <a:ext cx="9144000" cy="1655762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80875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D14C63-A95A-801E-3570-847F934DC3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metin, sabit, değişmeyen, muayyen, zarf, ekran görüntüsü içeren bir resim">
            <a:extLst>
              <a:ext uri="{FF2B5EF4-FFF2-40B4-BE49-F238E27FC236}">
                <a16:creationId xmlns:a16="http://schemas.microsoft.com/office/drawing/2014/main" id="{ABECD1A1-D822-09EB-691E-597898B5E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B9445BF1-A97A-6BF4-A1F0-679441A4C6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74131"/>
            <a:ext cx="9144000" cy="238760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2AE652E-E939-25D2-6B9C-AE795F0E7A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17897"/>
            <a:ext cx="9144000" cy="1655762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60761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5F224B-42E2-727B-DAF2-E9D4E8B21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metin, sabit, değişmeyen, muayyen, zarf, ekran görüntüsü içeren bir resim">
            <a:extLst>
              <a:ext uri="{FF2B5EF4-FFF2-40B4-BE49-F238E27FC236}">
                <a16:creationId xmlns:a16="http://schemas.microsoft.com/office/drawing/2014/main" id="{8123C7C5-AA26-A8D3-DBA1-47100983E2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E1542DDF-0B0D-2E7B-7529-11D9CFC6CB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74131"/>
            <a:ext cx="9144000" cy="238760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6C9B377-5C5A-4602-0CB6-9AFC65C26B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17897"/>
            <a:ext cx="9144000" cy="1655762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49435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C93CF4-4D47-DFFB-6A84-F4E849166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metin, sabit, değişmeyen, muayyen, zarf, ekran görüntüsü içeren bir resim">
            <a:extLst>
              <a:ext uri="{FF2B5EF4-FFF2-40B4-BE49-F238E27FC236}">
                <a16:creationId xmlns:a16="http://schemas.microsoft.com/office/drawing/2014/main" id="{182EED84-C672-41E2-FA86-309EE97666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4CC57414-4508-02E2-916D-F771C0A2E3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74131"/>
            <a:ext cx="9144000" cy="238760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8E7333F-EEC8-4BDC-56CE-4921D2287E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17897"/>
            <a:ext cx="9144000" cy="1655762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03819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B785B7-37BA-DA04-032D-61DEB50A5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metin, sabit, değişmeyen, muayyen, zarf, ekran görüntüsü içeren bir resim">
            <a:extLst>
              <a:ext uri="{FF2B5EF4-FFF2-40B4-BE49-F238E27FC236}">
                <a16:creationId xmlns:a16="http://schemas.microsoft.com/office/drawing/2014/main" id="{0FCF589B-77BF-A8B4-1A6D-4FBFF1BE73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CBD1E713-DAD6-68D2-E7BF-2BB2E5519C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74131"/>
            <a:ext cx="9144000" cy="238760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4F008F7-5571-E604-EAAC-186B14AA52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17897"/>
            <a:ext cx="9144000" cy="1655762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5797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683D74-9EDD-10B8-AE1C-05482BE43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metin, sabit, değişmeyen, muayyen, zarf, ekran görüntüsü içeren bir resim">
            <a:extLst>
              <a:ext uri="{FF2B5EF4-FFF2-40B4-BE49-F238E27FC236}">
                <a16:creationId xmlns:a16="http://schemas.microsoft.com/office/drawing/2014/main" id="{806BB9EF-8C6E-AA66-7B51-7B553421B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ABA02D0D-3477-5F97-1316-75F1FA97F7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74131"/>
            <a:ext cx="9144000" cy="238760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DB844724-2B7E-7483-A707-A4DC9F3B10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17897"/>
            <a:ext cx="9144000" cy="1655762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98174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68F591-41ED-95C5-4914-36E058B2CC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metin, sabit, değişmeyen, muayyen, zarf, ekran görüntüsü içeren bir resim">
            <a:extLst>
              <a:ext uri="{FF2B5EF4-FFF2-40B4-BE49-F238E27FC236}">
                <a16:creationId xmlns:a16="http://schemas.microsoft.com/office/drawing/2014/main" id="{620EAF59-12ED-CD48-3783-41D5CFE93F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B2E97020-CFCA-43AB-80DD-25B9446CFC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74131"/>
            <a:ext cx="9144000" cy="238760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00C26DE-90AA-7E9F-5AEC-90F8B58F90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17897"/>
            <a:ext cx="9144000" cy="1655762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902311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225959-5A38-4B3E-2176-5533DBC3EF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metin, sabit, değişmeyen, muayyen, zarf, ekran görüntüsü içeren bir resim">
            <a:extLst>
              <a:ext uri="{FF2B5EF4-FFF2-40B4-BE49-F238E27FC236}">
                <a16:creationId xmlns:a16="http://schemas.microsoft.com/office/drawing/2014/main" id="{F585C163-2058-1A3D-3964-B58ECFC3A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4353B0B6-FB67-3AF4-EEDC-17B9D8F73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74131"/>
            <a:ext cx="9144000" cy="238760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B0B60556-186C-266D-7B49-16E446D5EE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17897"/>
            <a:ext cx="9144000" cy="1655762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35039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2FE72C-66D2-8CAC-AAA2-1688AECA34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metin, sabit, değişmeyen, muayyen, zarf, ekran görüntüsü içeren bir resim">
            <a:extLst>
              <a:ext uri="{FF2B5EF4-FFF2-40B4-BE49-F238E27FC236}">
                <a16:creationId xmlns:a16="http://schemas.microsoft.com/office/drawing/2014/main" id="{6B64392B-DC6B-98DD-09C7-1B1DA6DA23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BA795B60-DAC4-007A-61DF-F9B8714EE3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74131"/>
            <a:ext cx="9144000" cy="238760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0B3FFD6A-5A42-94BA-B467-E60D6F8076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17897"/>
            <a:ext cx="9144000" cy="1655762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69024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82D411-9C90-E42D-5234-391033339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metin, sabit, değişmeyen, muayyen, zarf, ekran görüntüsü içeren bir resim">
            <a:extLst>
              <a:ext uri="{FF2B5EF4-FFF2-40B4-BE49-F238E27FC236}">
                <a16:creationId xmlns:a16="http://schemas.microsoft.com/office/drawing/2014/main" id="{3283F077-B5ED-9195-B9AF-3777608093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1D577244-04FA-D1A9-EA03-90B382F745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74131"/>
            <a:ext cx="9144000" cy="238760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0EF3BA4A-AA7E-4D64-FA23-1A61FE28D3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17897"/>
            <a:ext cx="9144000" cy="1655762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54006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FA101B-BC82-640F-DB89-B1E1493694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metin, sabit, değişmeyen, muayyen, zarf, ekran görüntüsü içeren bir resim">
            <a:extLst>
              <a:ext uri="{FF2B5EF4-FFF2-40B4-BE49-F238E27FC236}">
                <a16:creationId xmlns:a16="http://schemas.microsoft.com/office/drawing/2014/main" id="{ADDD6418-C0BB-393B-4340-365713F84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09399BD2-C6DF-EEE7-E294-18F090F468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74131"/>
            <a:ext cx="9144000" cy="238760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675218C-3AB4-7D15-A772-4224F0BD90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17897"/>
            <a:ext cx="9144000" cy="1655762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16492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D326BA-C28D-3037-057E-DD8F6DA2E2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metin, sabit, değişmeyen, muayyen, zarf, ekran görüntüsü içeren bir resim">
            <a:extLst>
              <a:ext uri="{FF2B5EF4-FFF2-40B4-BE49-F238E27FC236}">
                <a16:creationId xmlns:a16="http://schemas.microsoft.com/office/drawing/2014/main" id="{6C090385-3558-563C-EB4D-22BC8E3CA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4ECE05E3-1E0F-DB44-F9AE-EB670BAD6E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74131"/>
            <a:ext cx="9144000" cy="238760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99167E5C-F12B-4B20-0938-70BEE4D58E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17897"/>
            <a:ext cx="9144000" cy="1655762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34243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577A8-6B93-48A2-9D00-634566354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metin, sabit, değişmeyen, muayyen, zarf, ekran görüntüsü içeren bir resim">
            <a:extLst>
              <a:ext uri="{FF2B5EF4-FFF2-40B4-BE49-F238E27FC236}">
                <a16:creationId xmlns:a16="http://schemas.microsoft.com/office/drawing/2014/main" id="{F89E91FD-0F21-06E5-E5FE-F05144BA50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141F46D7-6702-9584-C952-1E8183616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74131"/>
            <a:ext cx="9144000" cy="238760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0330A058-BECC-268E-4BB1-B7B9BEB6CF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17897"/>
            <a:ext cx="9144000" cy="1655762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29555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F4DF61-D1A1-5743-0C2B-BCAAD0CD33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metin, sabit, değişmeyen, muayyen, zarf, ekran görüntüsü içeren bir resim">
            <a:extLst>
              <a:ext uri="{FF2B5EF4-FFF2-40B4-BE49-F238E27FC236}">
                <a16:creationId xmlns:a16="http://schemas.microsoft.com/office/drawing/2014/main" id="{032C1BE6-E61D-0BD9-3BEB-4CD1BE2A1D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22687566-6691-5116-0ECD-E4C3DB9F69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74131"/>
            <a:ext cx="9144000" cy="238760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9338CD55-8A97-5BFE-7F8C-E2538D507A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17897"/>
            <a:ext cx="9144000" cy="1655762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18296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6CB4DB-D470-E186-CB1C-B3C422018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metin, sabit, değişmeyen, muayyen, zarf, ekran görüntüsü içeren bir resim">
            <a:extLst>
              <a:ext uri="{FF2B5EF4-FFF2-40B4-BE49-F238E27FC236}">
                <a16:creationId xmlns:a16="http://schemas.microsoft.com/office/drawing/2014/main" id="{B7E5F3B2-F4BD-9A29-4234-B13FB4137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4CBB76FC-E0A5-36C0-8E8E-F02D4DF723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74131"/>
            <a:ext cx="9144000" cy="238760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1F18705-B44B-5277-F373-F53FC938D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17897"/>
            <a:ext cx="9144000" cy="1655762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11722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Geniş ekran</PresentationFormat>
  <Paragraphs>0</Paragraphs>
  <Slides>20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4" baseType="lpstr">
      <vt:lpstr>Aptos</vt:lpstr>
      <vt:lpstr>Aptos Display</vt:lpstr>
      <vt:lpstr>Arial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Gülşah Özdemir</dc:creator>
  <cp:lastModifiedBy>Gülşah Özdemir</cp:lastModifiedBy>
  <cp:revision>1</cp:revision>
  <dcterms:created xsi:type="dcterms:W3CDTF">2026-01-08T12:39:33Z</dcterms:created>
  <dcterms:modified xsi:type="dcterms:W3CDTF">2026-01-08T12:40:48Z</dcterms:modified>
</cp:coreProperties>
</file>